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8000663" cy="14400213"/>
  <p:notesSz cx="6858000" cy="9144000"/>
  <p:custDataLst>
    <p:tags r:id="rId3"/>
  </p:custDataLst>
  <p:defaultTextStyle>
    <a:defPPr>
      <a:defRPr lang="en-US"/>
    </a:defPPr>
    <a:lvl1pPr marL="0" algn="l" defTabSz="767715" rtl="0" eaLnBrk="1" latinLnBrk="0" hangingPunct="1">
      <a:defRPr sz="3020" kern="1200">
        <a:solidFill>
          <a:schemeClr val="tx1"/>
        </a:solidFill>
        <a:latin typeface="+mn-lt"/>
        <a:ea typeface="+mn-ea"/>
        <a:cs typeface="+mn-cs"/>
      </a:defRPr>
    </a:lvl1pPr>
    <a:lvl2pPr marL="767715" algn="l" defTabSz="767715" rtl="0" eaLnBrk="1" latinLnBrk="0" hangingPunct="1">
      <a:defRPr sz="3020" kern="1200">
        <a:solidFill>
          <a:schemeClr val="tx1"/>
        </a:solidFill>
        <a:latin typeface="+mn-lt"/>
        <a:ea typeface="+mn-ea"/>
        <a:cs typeface="+mn-cs"/>
      </a:defRPr>
    </a:lvl2pPr>
    <a:lvl3pPr marL="1535430" algn="l" defTabSz="767715" rtl="0" eaLnBrk="1" latinLnBrk="0" hangingPunct="1">
      <a:defRPr sz="3020" kern="1200">
        <a:solidFill>
          <a:schemeClr val="tx1"/>
        </a:solidFill>
        <a:latin typeface="+mn-lt"/>
        <a:ea typeface="+mn-ea"/>
        <a:cs typeface="+mn-cs"/>
      </a:defRPr>
    </a:lvl3pPr>
    <a:lvl4pPr marL="2303780" algn="l" defTabSz="767715" rtl="0" eaLnBrk="1" latinLnBrk="0" hangingPunct="1">
      <a:defRPr sz="3020" kern="1200">
        <a:solidFill>
          <a:schemeClr val="tx1"/>
        </a:solidFill>
        <a:latin typeface="+mn-lt"/>
        <a:ea typeface="+mn-ea"/>
        <a:cs typeface="+mn-cs"/>
      </a:defRPr>
    </a:lvl4pPr>
    <a:lvl5pPr marL="3071495" algn="l" defTabSz="767715" rtl="0" eaLnBrk="1" latinLnBrk="0" hangingPunct="1">
      <a:defRPr sz="3020" kern="1200">
        <a:solidFill>
          <a:schemeClr val="tx1"/>
        </a:solidFill>
        <a:latin typeface="+mn-lt"/>
        <a:ea typeface="+mn-ea"/>
        <a:cs typeface="+mn-cs"/>
      </a:defRPr>
    </a:lvl5pPr>
    <a:lvl6pPr marL="3839210" algn="l" defTabSz="767715" rtl="0" eaLnBrk="1" latinLnBrk="0" hangingPunct="1">
      <a:defRPr sz="3020" kern="1200">
        <a:solidFill>
          <a:schemeClr val="tx1"/>
        </a:solidFill>
        <a:latin typeface="+mn-lt"/>
        <a:ea typeface="+mn-ea"/>
        <a:cs typeface="+mn-cs"/>
      </a:defRPr>
    </a:lvl6pPr>
    <a:lvl7pPr marL="4606925" algn="l" defTabSz="767715" rtl="0" eaLnBrk="1" latinLnBrk="0" hangingPunct="1">
      <a:defRPr sz="3020" kern="1200">
        <a:solidFill>
          <a:schemeClr val="tx1"/>
        </a:solidFill>
        <a:latin typeface="+mn-lt"/>
        <a:ea typeface="+mn-ea"/>
        <a:cs typeface="+mn-cs"/>
      </a:defRPr>
    </a:lvl7pPr>
    <a:lvl8pPr marL="5375275" algn="l" defTabSz="767715" rtl="0" eaLnBrk="1" latinLnBrk="0" hangingPunct="1">
      <a:defRPr sz="3020" kern="1200">
        <a:solidFill>
          <a:schemeClr val="tx1"/>
        </a:solidFill>
        <a:latin typeface="+mn-lt"/>
        <a:ea typeface="+mn-ea"/>
        <a:cs typeface="+mn-cs"/>
      </a:defRPr>
    </a:lvl8pPr>
    <a:lvl9pPr marL="6142990" algn="l" defTabSz="767715" rtl="0" eaLnBrk="1" latinLnBrk="0" hangingPunct="1">
      <a:defRPr sz="302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DBF2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674" autoAdjust="0"/>
  </p:normalViewPr>
  <p:slideViewPr>
    <p:cSldViewPr snapToGrid="0">
      <p:cViewPr>
        <p:scale>
          <a:sx n="100" d="100"/>
          <a:sy n="100" d="100"/>
        </p:scale>
        <p:origin x="72" y="-10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1" y="2356703"/>
            <a:ext cx="15300564" cy="5013407"/>
          </a:xfrm>
        </p:spPr>
        <p:txBody>
          <a:bodyPr anchor="b"/>
          <a:lstStyle>
            <a:lvl1pPr algn="ctr">
              <a:defRPr sz="587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4" y="7563450"/>
            <a:ext cx="13500497" cy="3476717"/>
          </a:xfrm>
        </p:spPr>
        <p:txBody>
          <a:bodyPr/>
          <a:lstStyle>
            <a:lvl1pPr marL="0" indent="0" algn="ctr">
              <a:buNone/>
              <a:defRPr sz="2350"/>
            </a:lvl1pPr>
            <a:lvl2pPr marL="447040" indent="0" algn="ctr">
              <a:buNone/>
              <a:defRPr sz="1955"/>
            </a:lvl2pPr>
            <a:lvl3pPr marL="894715" indent="0" algn="ctr">
              <a:buNone/>
              <a:defRPr sz="1760"/>
            </a:lvl3pPr>
            <a:lvl4pPr marL="1341755" indent="0" algn="ctr">
              <a:buNone/>
              <a:defRPr sz="1565"/>
            </a:lvl4pPr>
            <a:lvl5pPr marL="1788795" indent="0" algn="ctr">
              <a:buNone/>
              <a:defRPr sz="1565"/>
            </a:lvl5pPr>
            <a:lvl6pPr marL="2235835" indent="0" algn="ctr">
              <a:buNone/>
              <a:defRPr sz="1565"/>
            </a:lvl6pPr>
            <a:lvl7pPr marL="2683510" indent="0" algn="ctr">
              <a:buNone/>
              <a:defRPr sz="1565"/>
            </a:lvl7pPr>
            <a:lvl8pPr marL="3130550" indent="0" algn="ctr">
              <a:buNone/>
              <a:defRPr sz="1565"/>
            </a:lvl8pPr>
            <a:lvl9pPr marL="3577590" indent="0" algn="ctr">
              <a:buNone/>
              <a:defRPr sz="1565"/>
            </a:lvl9pPr>
          </a:lstStyle>
          <a:p>
            <a:r>
              <a:rPr lang="en-US" altLang="zh-CN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06AB-9E8A-4FBB-B500-910901C7C100}" type="datetimeFigureOut">
              <a:rPr lang="zh-CN" altLang="en-US" smtClean="0"/>
              <a:t>2024/9/13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5B29A-8500-486D-9914-9CDE90A3819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06AB-9E8A-4FBB-B500-910901C7C100}" type="datetimeFigureOut">
              <a:rPr lang="zh-CN" altLang="en-US" smtClean="0"/>
              <a:t>2024/9/13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5B29A-8500-486D-9914-9CDE90A3819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6" y="766678"/>
            <a:ext cx="3881393" cy="12203515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766678"/>
            <a:ext cx="11419172" cy="12203515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06AB-9E8A-4FBB-B500-910901C7C100}" type="datetimeFigureOut">
              <a:rPr lang="zh-CN" altLang="en-US" smtClean="0"/>
              <a:t>2024/9/13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5B29A-8500-486D-9914-9CDE90A3819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06AB-9E8A-4FBB-B500-910901C7C100}" type="datetimeFigureOut">
              <a:rPr lang="zh-CN" altLang="en-US" smtClean="0"/>
              <a:t>2024/9/13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5B29A-8500-486D-9914-9CDE90A3819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0" y="3590057"/>
            <a:ext cx="15525572" cy="5990088"/>
          </a:xfrm>
        </p:spPr>
        <p:txBody>
          <a:bodyPr anchor="b"/>
          <a:lstStyle>
            <a:lvl1pPr>
              <a:defRPr sz="587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0" y="9636815"/>
            <a:ext cx="15525572" cy="3150046"/>
          </a:xfrm>
        </p:spPr>
        <p:txBody>
          <a:bodyPr/>
          <a:lstStyle>
            <a:lvl1pPr marL="0" indent="0">
              <a:buNone/>
              <a:defRPr sz="2350">
                <a:solidFill>
                  <a:schemeClr val="tx1">
                    <a:tint val="82000"/>
                  </a:schemeClr>
                </a:solidFill>
              </a:defRPr>
            </a:lvl1pPr>
            <a:lvl2pPr marL="447040" indent="0">
              <a:buNone/>
              <a:defRPr sz="1955">
                <a:solidFill>
                  <a:schemeClr val="tx1">
                    <a:tint val="82000"/>
                  </a:schemeClr>
                </a:solidFill>
              </a:defRPr>
            </a:lvl2pPr>
            <a:lvl3pPr marL="894715" indent="0">
              <a:buNone/>
              <a:defRPr sz="1760">
                <a:solidFill>
                  <a:schemeClr val="tx1">
                    <a:tint val="82000"/>
                  </a:schemeClr>
                </a:solidFill>
              </a:defRPr>
            </a:lvl3pPr>
            <a:lvl4pPr marL="1341755" indent="0">
              <a:buNone/>
              <a:defRPr sz="1565">
                <a:solidFill>
                  <a:schemeClr val="tx1">
                    <a:tint val="82000"/>
                  </a:schemeClr>
                </a:solidFill>
              </a:defRPr>
            </a:lvl4pPr>
            <a:lvl5pPr marL="1788795" indent="0">
              <a:buNone/>
              <a:defRPr sz="1565">
                <a:solidFill>
                  <a:schemeClr val="tx1">
                    <a:tint val="82000"/>
                  </a:schemeClr>
                </a:solidFill>
              </a:defRPr>
            </a:lvl5pPr>
            <a:lvl6pPr marL="2235835" indent="0">
              <a:buNone/>
              <a:defRPr sz="1565">
                <a:solidFill>
                  <a:schemeClr val="tx1">
                    <a:tint val="82000"/>
                  </a:schemeClr>
                </a:solidFill>
              </a:defRPr>
            </a:lvl6pPr>
            <a:lvl7pPr marL="2683510" indent="0">
              <a:buNone/>
              <a:defRPr sz="1565">
                <a:solidFill>
                  <a:schemeClr val="tx1">
                    <a:tint val="82000"/>
                  </a:schemeClr>
                </a:solidFill>
              </a:defRPr>
            </a:lvl7pPr>
            <a:lvl8pPr marL="3130550" indent="0">
              <a:buNone/>
              <a:defRPr sz="1565">
                <a:solidFill>
                  <a:schemeClr val="tx1">
                    <a:tint val="82000"/>
                  </a:schemeClr>
                </a:solidFill>
              </a:defRPr>
            </a:lvl8pPr>
            <a:lvl9pPr marL="3577590" indent="0">
              <a:buNone/>
              <a:defRPr sz="1565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06AB-9E8A-4FBB-B500-910901C7C100}" type="datetimeFigureOut">
              <a:rPr lang="zh-CN" altLang="en-US" smtClean="0"/>
              <a:t>2024/9/13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5B29A-8500-486D-9914-9CDE90A3819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7" y="3833390"/>
            <a:ext cx="7650282" cy="913680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7" y="3833390"/>
            <a:ext cx="7650282" cy="9136803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06AB-9E8A-4FBB-B500-910901C7C100}" type="datetimeFigureOut">
              <a:rPr lang="zh-CN" altLang="en-US" smtClean="0"/>
              <a:t>2024/9/13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5B29A-8500-486D-9914-9CDE90A3819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766685"/>
            <a:ext cx="15525572" cy="2783376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5" y="3530055"/>
            <a:ext cx="7615122" cy="1730025"/>
          </a:xfrm>
        </p:spPr>
        <p:txBody>
          <a:bodyPr anchor="b"/>
          <a:lstStyle>
            <a:lvl1pPr marL="0" indent="0">
              <a:buNone/>
              <a:defRPr sz="2350" b="1"/>
            </a:lvl1pPr>
            <a:lvl2pPr marL="447040" indent="0">
              <a:buNone/>
              <a:defRPr sz="1955" b="1"/>
            </a:lvl2pPr>
            <a:lvl3pPr marL="894715" indent="0">
              <a:buNone/>
              <a:defRPr sz="1760" b="1"/>
            </a:lvl3pPr>
            <a:lvl4pPr marL="1341755" indent="0">
              <a:buNone/>
              <a:defRPr sz="1565" b="1"/>
            </a:lvl4pPr>
            <a:lvl5pPr marL="1788795" indent="0">
              <a:buNone/>
              <a:defRPr sz="1565" b="1"/>
            </a:lvl5pPr>
            <a:lvl6pPr marL="2235835" indent="0">
              <a:buNone/>
              <a:defRPr sz="1565" b="1"/>
            </a:lvl6pPr>
            <a:lvl7pPr marL="2683510" indent="0">
              <a:buNone/>
              <a:defRPr sz="1565" b="1"/>
            </a:lvl7pPr>
            <a:lvl8pPr marL="3130550" indent="0">
              <a:buNone/>
              <a:defRPr sz="1565" b="1"/>
            </a:lvl8pPr>
            <a:lvl9pPr marL="3577590" indent="0">
              <a:buNone/>
              <a:defRPr sz="1565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5" y="5260080"/>
            <a:ext cx="7615122" cy="7736782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9" y="3530055"/>
            <a:ext cx="7652626" cy="1730025"/>
          </a:xfrm>
        </p:spPr>
        <p:txBody>
          <a:bodyPr anchor="b"/>
          <a:lstStyle>
            <a:lvl1pPr marL="0" indent="0">
              <a:buNone/>
              <a:defRPr sz="2350" b="1"/>
            </a:lvl1pPr>
            <a:lvl2pPr marL="447040" indent="0">
              <a:buNone/>
              <a:defRPr sz="1955" b="1"/>
            </a:lvl2pPr>
            <a:lvl3pPr marL="894715" indent="0">
              <a:buNone/>
              <a:defRPr sz="1760" b="1"/>
            </a:lvl3pPr>
            <a:lvl4pPr marL="1341755" indent="0">
              <a:buNone/>
              <a:defRPr sz="1565" b="1"/>
            </a:lvl4pPr>
            <a:lvl5pPr marL="1788795" indent="0">
              <a:buNone/>
              <a:defRPr sz="1565" b="1"/>
            </a:lvl5pPr>
            <a:lvl6pPr marL="2235835" indent="0">
              <a:buNone/>
              <a:defRPr sz="1565" b="1"/>
            </a:lvl6pPr>
            <a:lvl7pPr marL="2683510" indent="0">
              <a:buNone/>
              <a:defRPr sz="1565" b="1"/>
            </a:lvl7pPr>
            <a:lvl8pPr marL="3130550" indent="0">
              <a:buNone/>
              <a:defRPr sz="1565" b="1"/>
            </a:lvl8pPr>
            <a:lvl9pPr marL="3577590" indent="0">
              <a:buNone/>
              <a:defRPr sz="1565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9" y="5260080"/>
            <a:ext cx="7652626" cy="7736782"/>
          </a:xfrm>
        </p:spPr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06AB-9E8A-4FBB-B500-910901C7C100}" type="datetimeFigureOut">
              <a:rPr lang="zh-CN" altLang="en-US" smtClean="0"/>
              <a:t>2024/9/13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5B29A-8500-486D-9914-9CDE90A3819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06AB-9E8A-4FBB-B500-910901C7C100}" type="datetimeFigureOut">
              <a:rPr lang="zh-CN" altLang="en-US" smtClean="0"/>
              <a:t>2024/9/13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5B29A-8500-486D-9914-9CDE90A3819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06AB-9E8A-4FBB-B500-910901C7C100}" type="datetimeFigureOut">
              <a:rPr lang="zh-CN" altLang="en-US" smtClean="0"/>
              <a:t>2024/9/13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5B29A-8500-486D-9914-9CDE90A3819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960016"/>
            <a:ext cx="5805683" cy="3360050"/>
          </a:xfrm>
        </p:spPr>
        <p:txBody>
          <a:bodyPr anchor="b"/>
          <a:lstStyle>
            <a:lvl1pPr>
              <a:defRPr sz="313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2073371"/>
            <a:ext cx="9112836" cy="10233485"/>
          </a:xfrm>
        </p:spPr>
        <p:txBody>
          <a:bodyPr/>
          <a:lstStyle>
            <a:lvl1pPr>
              <a:defRPr sz="3130"/>
            </a:lvl1pPr>
            <a:lvl2pPr>
              <a:defRPr sz="2740"/>
            </a:lvl2pPr>
            <a:lvl3pPr>
              <a:defRPr sz="2350"/>
            </a:lvl3pPr>
            <a:lvl4pPr>
              <a:defRPr sz="1955"/>
            </a:lvl4pPr>
            <a:lvl5pPr>
              <a:defRPr sz="1955"/>
            </a:lvl5pPr>
            <a:lvl6pPr>
              <a:defRPr sz="1955"/>
            </a:lvl6pPr>
            <a:lvl7pPr>
              <a:defRPr sz="1955"/>
            </a:lvl7pPr>
            <a:lvl8pPr>
              <a:defRPr sz="1955"/>
            </a:lvl8pPr>
            <a:lvl9pPr>
              <a:defRPr sz="1955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4320064"/>
            <a:ext cx="5805683" cy="8003453"/>
          </a:xfrm>
        </p:spPr>
        <p:txBody>
          <a:bodyPr/>
          <a:lstStyle>
            <a:lvl1pPr marL="0" indent="0">
              <a:buNone/>
              <a:defRPr sz="1565"/>
            </a:lvl1pPr>
            <a:lvl2pPr marL="447040" indent="0">
              <a:buNone/>
              <a:defRPr sz="1370"/>
            </a:lvl2pPr>
            <a:lvl3pPr marL="894715" indent="0">
              <a:buNone/>
              <a:defRPr sz="1175"/>
            </a:lvl3pPr>
            <a:lvl4pPr marL="1341755" indent="0">
              <a:buNone/>
              <a:defRPr sz="980"/>
            </a:lvl4pPr>
            <a:lvl5pPr marL="1788795" indent="0">
              <a:buNone/>
              <a:defRPr sz="980"/>
            </a:lvl5pPr>
            <a:lvl6pPr marL="2235835" indent="0">
              <a:buNone/>
              <a:defRPr sz="980"/>
            </a:lvl6pPr>
            <a:lvl7pPr marL="2683510" indent="0">
              <a:buNone/>
              <a:defRPr sz="980"/>
            </a:lvl7pPr>
            <a:lvl8pPr marL="3130550" indent="0">
              <a:buNone/>
              <a:defRPr sz="980"/>
            </a:lvl8pPr>
            <a:lvl9pPr marL="3577590" indent="0">
              <a:buNone/>
              <a:defRPr sz="98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06AB-9E8A-4FBB-B500-910901C7C100}" type="datetimeFigureOut">
              <a:rPr lang="zh-CN" altLang="en-US" smtClean="0"/>
              <a:t>2024/9/13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5B29A-8500-486D-9914-9CDE90A3819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960016"/>
            <a:ext cx="5805683" cy="3360050"/>
          </a:xfrm>
        </p:spPr>
        <p:txBody>
          <a:bodyPr anchor="b"/>
          <a:lstStyle>
            <a:lvl1pPr>
              <a:defRPr sz="3130"/>
            </a:lvl1pPr>
          </a:lstStyle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2073371"/>
            <a:ext cx="9112836" cy="10233485"/>
          </a:xfrm>
        </p:spPr>
        <p:txBody>
          <a:bodyPr anchor="t"/>
          <a:lstStyle>
            <a:lvl1pPr marL="0" indent="0">
              <a:buNone/>
              <a:defRPr sz="3130"/>
            </a:lvl1pPr>
            <a:lvl2pPr marL="447040" indent="0">
              <a:buNone/>
              <a:defRPr sz="2740"/>
            </a:lvl2pPr>
            <a:lvl3pPr marL="894715" indent="0">
              <a:buNone/>
              <a:defRPr sz="2350"/>
            </a:lvl3pPr>
            <a:lvl4pPr marL="1341755" indent="0">
              <a:buNone/>
              <a:defRPr sz="1955"/>
            </a:lvl4pPr>
            <a:lvl5pPr marL="1788795" indent="0">
              <a:buNone/>
              <a:defRPr sz="1955"/>
            </a:lvl5pPr>
            <a:lvl6pPr marL="2235835" indent="0">
              <a:buNone/>
              <a:defRPr sz="1955"/>
            </a:lvl6pPr>
            <a:lvl7pPr marL="2683510" indent="0">
              <a:buNone/>
              <a:defRPr sz="1955"/>
            </a:lvl7pPr>
            <a:lvl8pPr marL="3130550" indent="0">
              <a:buNone/>
              <a:defRPr sz="1955"/>
            </a:lvl8pPr>
            <a:lvl9pPr marL="3577590" indent="0">
              <a:buNone/>
              <a:defRPr sz="1955"/>
            </a:lvl9pPr>
          </a:lstStyle>
          <a:p>
            <a:r>
              <a:rPr lang="en-US" altLang="zh-CN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4320064"/>
            <a:ext cx="5805683" cy="8003453"/>
          </a:xfrm>
        </p:spPr>
        <p:txBody>
          <a:bodyPr/>
          <a:lstStyle>
            <a:lvl1pPr marL="0" indent="0">
              <a:buNone/>
              <a:defRPr sz="1565"/>
            </a:lvl1pPr>
            <a:lvl2pPr marL="447040" indent="0">
              <a:buNone/>
              <a:defRPr sz="1370"/>
            </a:lvl2pPr>
            <a:lvl3pPr marL="894715" indent="0">
              <a:buNone/>
              <a:defRPr sz="1175"/>
            </a:lvl3pPr>
            <a:lvl4pPr marL="1341755" indent="0">
              <a:buNone/>
              <a:defRPr sz="980"/>
            </a:lvl4pPr>
            <a:lvl5pPr marL="1788795" indent="0">
              <a:buNone/>
              <a:defRPr sz="980"/>
            </a:lvl5pPr>
            <a:lvl6pPr marL="2235835" indent="0">
              <a:buNone/>
              <a:defRPr sz="980"/>
            </a:lvl6pPr>
            <a:lvl7pPr marL="2683510" indent="0">
              <a:buNone/>
              <a:defRPr sz="980"/>
            </a:lvl7pPr>
            <a:lvl8pPr marL="3130550" indent="0">
              <a:buNone/>
              <a:defRPr sz="980"/>
            </a:lvl8pPr>
            <a:lvl9pPr marL="3577590" indent="0">
              <a:buNone/>
              <a:defRPr sz="98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7606AB-9E8A-4FBB-B500-910901C7C100}" type="datetimeFigureOut">
              <a:rPr lang="zh-CN" altLang="en-US" smtClean="0"/>
              <a:t>2024/9/13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5B29A-8500-486D-9914-9CDE90A3819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7" y="766685"/>
            <a:ext cx="15525572" cy="27833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7" y="3833390"/>
            <a:ext cx="15525572" cy="91368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7" y="13346871"/>
            <a:ext cx="4050149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7606AB-9E8A-4FBB-B500-910901C7C100}" type="datetimeFigureOut">
              <a:rPr lang="zh-CN" altLang="en-US" smtClean="0"/>
              <a:t>2024/9/13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1" y="13346871"/>
            <a:ext cx="6075224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13346871"/>
            <a:ext cx="4050149" cy="766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75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85B29A-8500-486D-9914-9CDE90A3819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894715" rtl="0" eaLnBrk="1" latinLnBrk="0" hangingPunct="1">
        <a:lnSpc>
          <a:spcPct val="90000"/>
        </a:lnSpc>
        <a:spcBef>
          <a:spcPct val="0"/>
        </a:spcBef>
        <a:buNone/>
        <a:defRPr sz="43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3520" indent="-223520" algn="l" defTabSz="894715" rtl="0" eaLnBrk="1" latinLnBrk="0" hangingPunct="1">
        <a:lnSpc>
          <a:spcPct val="90000"/>
        </a:lnSpc>
        <a:spcBef>
          <a:spcPts val="980"/>
        </a:spcBef>
        <a:buFont typeface="Arial" panose="020B0604020202020204" pitchFamily="34" charset="0"/>
        <a:buChar char="•"/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60" indent="-223520" algn="l" defTabSz="894715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2350" kern="1200">
          <a:solidFill>
            <a:schemeClr val="tx1"/>
          </a:solidFill>
          <a:latin typeface="+mn-lt"/>
          <a:ea typeface="+mn-ea"/>
          <a:cs typeface="+mn-cs"/>
        </a:defRPr>
      </a:lvl2pPr>
      <a:lvl3pPr marL="1118235" indent="-223520" algn="l" defTabSz="894715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955" kern="1200">
          <a:solidFill>
            <a:schemeClr val="tx1"/>
          </a:solidFill>
          <a:latin typeface="+mn-lt"/>
          <a:ea typeface="+mn-ea"/>
          <a:cs typeface="+mn-cs"/>
        </a:defRPr>
      </a:lvl3pPr>
      <a:lvl4pPr marL="1565275" indent="-223520" algn="l" defTabSz="894715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760" kern="1200">
          <a:solidFill>
            <a:schemeClr val="tx1"/>
          </a:solidFill>
          <a:latin typeface="+mn-lt"/>
          <a:ea typeface="+mn-ea"/>
          <a:cs typeface="+mn-cs"/>
        </a:defRPr>
      </a:lvl4pPr>
      <a:lvl5pPr marL="2012315" indent="-223520" algn="l" defTabSz="894715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760" kern="1200">
          <a:solidFill>
            <a:schemeClr val="tx1"/>
          </a:solidFill>
          <a:latin typeface="+mn-lt"/>
          <a:ea typeface="+mn-ea"/>
          <a:cs typeface="+mn-cs"/>
        </a:defRPr>
      </a:lvl5pPr>
      <a:lvl6pPr marL="2459990" indent="-223520" algn="l" defTabSz="894715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760" kern="1200">
          <a:solidFill>
            <a:schemeClr val="tx1"/>
          </a:solidFill>
          <a:latin typeface="+mn-lt"/>
          <a:ea typeface="+mn-ea"/>
          <a:cs typeface="+mn-cs"/>
        </a:defRPr>
      </a:lvl6pPr>
      <a:lvl7pPr marL="2907030" indent="-223520" algn="l" defTabSz="894715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760" kern="1200">
          <a:solidFill>
            <a:schemeClr val="tx1"/>
          </a:solidFill>
          <a:latin typeface="+mn-lt"/>
          <a:ea typeface="+mn-ea"/>
          <a:cs typeface="+mn-cs"/>
        </a:defRPr>
      </a:lvl7pPr>
      <a:lvl8pPr marL="3354070" indent="-223520" algn="l" defTabSz="894715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760" kern="1200">
          <a:solidFill>
            <a:schemeClr val="tx1"/>
          </a:solidFill>
          <a:latin typeface="+mn-lt"/>
          <a:ea typeface="+mn-ea"/>
          <a:cs typeface="+mn-cs"/>
        </a:defRPr>
      </a:lvl8pPr>
      <a:lvl9pPr marL="3801745" indent="-223520" algn="l" defTabSz="894715" rtl="0" eaLnBrk="1" latinLnBrk="0" hangingPunct="1">
        <a:lnSpc>
          <a:spcPct val="90000"/>
        </a:lnSpc>
        <a:spcBef>
          <a:spcPts val="490"/>
        </a:spcBef>
        <a:buFont typeface="Arial" panose="020B0604020202020204" pitchFamily="34" charset="0"/>
        <a:buChar char="•"/>
        <a:defRPr sz="1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4715" rtl="0" eaLnBrk="1" latinLnBrk="0" hangingPunct="1">
        <a:defRPr sz="1760" kern="1200">
          <a:solidFill>
            <a:schemeClr val="tx1"/>
          </a:solidFill>
          <a:latin typeface="+mn-lt"/>
          <a:ea typeface="+mn-ea"/>
          <a:cs typeface="+mn-cs"/>
        </a:defRPr>
      </a:lvl1pPr>
      <a:lvl2pPr marL="447040" algn="l" defTabSz="894715" rtl="0" eaLnBrk="1" latinLnBrk="0" hangingPunct="1">
        <a:defRPr sz="1760" kern="1200">
          <a:solidFill>
            <a:schemeClr val="tx1"/>
          </a:solidFill>
          <a:latin typeface="+mn-lt"/>
          <a:ea typeface="+mn-ea"/>
          <a:cs typeface="+mn-cs"/>
        </a:defRPr>
      </a:lvl2pPr>
      <a:lvl3pPr marL="894715" algn="l" defTabSz="894715" rtl="0" eaLnBrk="1" latinLnBrk="0" hangingPunct="1">
        <a:defRPr sz="1760" kern="1200">
          <a:solidFill>
            <a:schemeClr val="tx1"/>
          </a:solidFill>
          <a:latin typeface="+mn-lt"/>
          <a:ea typeface="+mn-ea"/>
          <a:cs typeface="+mn-cs"/>
        </a:defRPr>
      </a:lvl3pPr>
      <a:lvl4pPr marL="1341755" algn="l" defTabSz="894715" rtl="0" eaLnBrk="1" latinLnBrk="0" hangingPunct="1">
        <a:defRPr sz="1760" kern="1200">
          <a:solidFill>
            <a:schemeClr val="tx1"/>
          </a:solidFill>
          <a:latin typeface="+mn-lt"/>
          <a:ea typeface="+mn-ea"/>
          <a:cs typeface="+mn-cs"/>
        </a:defRPr>
      </a:lvl4pPr>
      <a:lvl5pPr marL="1788795" algn="l" defTabSz="894715" rtl="0" eaLnBrk="1" latinLnBrk="0" hangingPunct="1">
        <a:defRPr sz="1760" kern="1200">
          <a:solidFill>
            <a:schemeClr val="tx1"/>
          </a:solidFill>
          <a:latin typeface="+mn-lt"/>
          <a:ea typeface="+mn-ea"/>
          <a:cs typeface="+mn-cs"/>
        </a:defRPr>
      </a:lvl5pPr>
      <a:lvl6pPr marL="2235835" algn="l" defTabSz="894715" rtl="0" eaLnBrk="1" latinLnBrk="0" hangingPunct="1">
        <a:defRPr sz="1760" kern="1200">
          <a:solidFill>
            <a:schemeClr val="tx1"/>
          </a:solidFill>
          <a:latin typeface="+mn-lt"/>
          <a:ea typeface="+mn-ea"/>
          <a:cs typeface="+mn-cs"/>
        </a:defRPr>
      </a:lvl6pPr>
      <a:lvl7pPr marL="2683510" algn="l" defTabSz="894715" rtl="0" eaLnBrk="1" latinLnBrk="0" hangingPunct="1">
        <a:defRPr sz="1760" kern="1200">
          <a:solidFill>
            <a:schemeClr val="tx1"/>
          </a:solidFill>
          <a:latin typeface="+mn-lt"/>
          <a:ea typeface="+mn-ea"/>
          <a:cs typeface="+mn-cs"/>
        </a:defRPr>
      </a:lvl7pPr>
      <a:lvl8pPr marL="3130550" algn="l" defTabSz="894715" rtl="0" eaLnBrk="1" latinLnBrk="0" hangingPunct="1">
        <a:defRPr sz="1760" kern="1200">
          <a:solidFill>
            <a:schemeClr val="tx1"/>
          </a:solidFill>
          <a:latin typeface="+mn-lt"/>
          <a:ea typeface="+mn-ea"/>
          <a:cs typeface="+mn-cs"/>
        </a:defRPr>
      </a:lvl8pPr>
      <a:lvl9pPr marL="3577590" algn="l" defTabSz="894715" rtl="0" eaLnBrk="1" latinLnBrk="0" hangingPunct="1">
        <a:defRPr sz="1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11171" y="3856392"/>
            <a:ext cx="2147952" cy="242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80" dirty="0">
                <a:latin typeface="Arial" panose="020B0604020202020204" pitchFamily="34" charset="0"/>
                <a:cs typeface="Arial" panose="020B0604020202020204" pitchFamily="34" charset="0"/>
              </a:rPr>
              <a:t>Monday-23 Sept.</a:t>
            </a:r>
            <a:endParaRPr lang="zh-CN" altLang="en-US" sz="98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42873" y="3854328"/>
            <a:ext cx="2156622" cy="244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80" dirty="0">
                <a:latin typeface="Arial" panose="020B0604020202020204" pitchFamily="34" charset="0"/>
                <a:cs typeface="Arial" panose="020B0604020202020204" pitchFamily="34" charset="0"/>
              </a:rPr>
              <a:t>Tuesday-24 Sept.</a:t>
            </a:r>
            <a:endParaRPr lang="zh-CN" altLang="en-US" sz="98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481105" y="3855436"/>
            <a:ext cx="2633367" cy="242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80" dirty="0">
                <a:latin typeface="Arial" panose="020B0604020202020204" pitchFamily="34" charset="0"/>
                <a:cs typeface="Arial" panose="020B0604020202020204" pitchFamily="34" charset="0"/>
              </a:rPr>
              <a:t>Wednesday-25 Sept.</a:t>
            </a:r>
            <a:endParaRPr lang="zh-CN" altLang="en-US" sz="98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204098" y="3855441"/>
            <a:ext cx="2625376" cy="242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80" dirty="0">
                <a:latin typeface="Arial" panose="020B0604020202020204" pitchFamily="34" charset="0"/>
                <a:cs typeface="Arial" panose="020B0604020202020204" pitchFamily="34" charset="0"/>
              </a:rPr>
              <a:t>Thursday-26 Sept.</a:t>
            </a:r>
            <a:endParaRPr lang="zh-CN" altLang="en-US" sz="98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6200000">
            <a:off x="1602491" y="6034211"/>
            <a:ext cx="3618647" cy="2730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1175" dirty="0">
                <a:latin typeface="Arial" panose="020B0604020202020204" pitchFamily="34" charset="0"/>
                <a:cs typeface="Arial" panose="020B0604020202020204" pitchFamily="34" charset="0"/>
              </a:rPr>
              <a:t>Morning</a:t>
            </a:r>
            <a:endParaRPr lang="zh-CN" altLang="en-US" sz="117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 rot="16200000">
            <a:off x="2292742" y="9220242"/>
            <a:ext cx="2238182" cy="2730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1175"/>
              <a:t>Afternoon</a:t>
            </a:r>
            <a:endParaRPr lang="zh-CN" altLang="en-US" sz="1175" dirty="0"/>
          </a:p>
        </p:txBody>
      </p:sp>
      <p:sp>
        <p:nvSpPr>
          <p:cNvPr id="12" name="TextBox 11"/>
          <p:cNvSpPr txBox="1"/>
          <p:nvPr/>
        </p:nvSpPr>
        <p:spPr>
          <a:xfrm>
            <a:off x="5281311" y="4339398"/>
            <a:ext cx="1883048" cy="33329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8:30-9:00</a:t>
            </a:r>
          </a:p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Opening Ceremony</a:t>
            </a:r>
            <a:endParaRPr lang="zh-CN" altLang="en-US" sz="78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283925" y="4708561"/>
            <a:ext cx="1877814" cy="1116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solidFill>
              <a:schemeClr val="bg2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9:00-9:40</a:t>
            </a:r>
          </a:p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Plenary Lecture</a:t>
            </a:r>
          </a:p>
          <a:p>
            <a:pPr algn="ctr"/>
            <a:r>
              <a:rPr lang="en-US" altLang="zh-CN" sz="785" dirty="0" err="1">
                <a:latin typeface="Arial" panose="020B0604020202020204" pitchFamily="34" charset="0"/>
                <a:cs typeface="Arial" panose="020B0604020202020204" pitchFamily="34" charset="0"/>
              </a:rPr>
              <a:t>Yibing</a:t>
            </a:r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 Cheng &amp; </a:t>
            </a:r>
            <a:r>
              <a:rPr lang="en-US" altLang="zh-CN" sz="785" dirty="0" err="1">
                <a:latin typeface="Arial" panose="020B0604020202020204" pitchFamily="34" charset="0"/>
                <a:cs typeface="Arial" panose="020B0604020202020204" pitchFamily="34" charset="0"/>
              </a:rPr>
              <a:t>Chuyun</a:t>
            </a:r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 Zhang</a:t>
            </a:r>
          </a:p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Ammonia combustion for manufacturing of ceramic tiles</a:t>
            </a:r>
            <a:endParaRPr lang="zh-CN" altLang="en-US" sz="78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82815" y="7016383"/>
            <a:ext cx="1877813" cy="21281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Coffee Break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80200" y="5878746"/>
            <a:ext cx="1880428" cy="1116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solidFill>
              <a:schemeClr val="bg2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9:40-10:20</a:t>
            </a:r>
          </a:p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Plenary Lecture</a:t>
            </a:r>
          </a:p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Ning Yan &amp; Sundar Chidambaram</a:t>
            </a:r>
          </a:p>
          <a:p>
            <a:pPr algn="ctr"/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Ammonia cracking: catalyst developments, reactor innovation and system integration</a:t>
            </a:r>
            <a:endParaRPr lang="zh-CN" altLang="en-US" sz="78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16407" y="4103963"/>
            <a:ext cx="2147952" cy="21281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Industry Workshop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81277" y="7258907"/>
            <a:ext cx="1877814" cy="67822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1"/>
            <a:tileRect/>
          </a:gradFill>
          <a:ln>
            <a:solidFill>
              <a:schemeClr val="bg2"/>
            </a:solidFill>
          </a:ln>
        </p:spPr>
        <p:txBody>
          <a:bodyPr wrap="square" rtlCol="0" anchor="ctr" anchorCtr="1">
            <a:noAutofit/>
          </a:bodyPr>
          <a:lstStyle/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10:50-12:00</a:t>
            </a:r>
          </a:p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Round-Table Discussion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81309" y="8214004"/>
            <a:ext cx="1877814" cy="52613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2">
                  <a:lumMod val="25000"/>
                  <a:lumOff val="75000"/>
                </a:schemeClr>
              </a:gs>
            </a:gsLst>
            <a:lin ang="5400000" scaled="1"/>
            <a:tileRect/>
          </a:gradFill>
          <a:ln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13:30-14:40</a:t>
            </a:r>
          </a:p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Parallel Session Presentations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81309" y="9542266"/>
            <a:ext cx="1877820" cy="33329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1"/>
            <a:tileRect/>
          </a:gradFill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785" dirty="0"/>
              <a:t>17:30-20:00</a:t>
            </a:r>
          </a:p>
          <a:p>
            <a:r>
              <a:rPr lang="en-US" altLang="zh-CN" sz="785" b="1" dirty="0"/>
              <a:t>Welcome Reception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81309" y="9875112"/>
            <a:ext cx="1877814" cy="57426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1"/>
            <a:tileRect/>
          </a:gra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20:00-21:30</a:t>
            </a:r>
          </a:p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Warm-up Seminar for Young Scholars and Students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251541" y="4105972"/>
            <a:ext cx="2147953" cy="21281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Main Symposium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530022" y="4337338"/>
            <a:ext cx="1883048" cy="33329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8:00-8:45</a:t>
            </a:r>
          </a:p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Opening Ceremony</a:t>
            </a:r>
            <a:endParaRPr lang="zh-CN" altLang="en-US" sz="785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530021" y="4681053"/>
            <a:ext cx="1877814" cy="81522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1"/>
            <a:tileRect/>
          </a:gra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8:45-9:30</a:t>
            </a:r>
          </a:p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Plenary Lecture</a:t>
            </a:r>
          </a:p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Hideo </a:t>
            </a:r>
            <a:r>
              <a:rPr lang="en-US" altLang="zh-CN" sz="785" dirty="0" err="1">
                <a:latin typeface="Arial" panose="020B0604020202020204" pitchFamily="34" charset="0"/>
                <a:cs typeface="Arial" panose="020B0604020202020204" pitchFamily="34" charset="0"/>
              </a:rPr>
              <a:t>Hosono</a:t>
            </a:r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Progress in catalysts for green NH</a:t>
            </a:r>
            <a:r>
              <a:rPr lang="en-US" altLang="zh-CN" sz="785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 synthesis: What we learned from the past decade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530021" y="5506466"/>
            <a:ext cx="1877814" cy="69474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1"/>
            <a:tileRect/>
          </a:gra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9:30-10:15</a:t>
            </a:r>
          </a:p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Plenary Lecture</a:t>
            </a:r>
          </a:p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Hideaki Kobayashi: </a:t>
            </a:r>
          </a:p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Ammonia direct combustion – General features and applications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526079" y="6268547"/>
            <a:ext cx="1877813" cy="21281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Coffee Break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530020" y="6553462"/>
            <a:ext cx="1877814" cy="69474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1"/>
            <a:tileRect/>
          </a:gra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10:35-11:20</a:t>
            </a:r>
          </a:p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Plenary Lecture</a:t>
            </a:r>
          </a:p>
          <a:p>
            <a:pPr algn="ctr"/>
            <a:r>
              <a:rPr lang="en-US" altLang="zh-CN" sz="785" dirty="0" err="1">
                <a:latin typeface="Arial" panose="020B0604020202020204" pitchFamily="34" charset="0"/>
                <a:cs typeface="Arial" panose="020B0604020202020204" pitchFamily="34" charset="0"/>
              </a:rPr>
              <a:t>Ib</a:t>
            </a:r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785" dirty="0" err="1">
                <a:latin typeface="Arial" panose="020B0604020202020204" pitchFamily="34" charset="0"/>
                <a:cs typeface="Arial" panose="020B0604020202020204" pitchFamily="34" charset="0"/>
              </a:rPr>
              <a:t>Chorkendorff</a:t>
            </a:r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New Routes of Ammonia Synthesis and Decomposition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530020" y="7260158"/>
            <a:ext cx="1877814" cy="69474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1"/>
            <a:tileRect/>
          </a:gra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11:20-12:05</a:t>
            </a:r>
          </a:p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Plenary Lecture</a:t>
            </a:r>
          </a:p>
          <a:p>
            <a:pPr algn="ctr"/>
            <a:r>
              <a:rPr lang="en-US" altLang="zh-CN" sz="785" dirty="0" err="1">
                <a:latin typeface="Arial" panose="020B0604020202020204" pitchFamily="34" charset="0"/>
                <a:cs typeface="Arial" panose="020B0604020202020204" pitchFamily="34" charset="0"/>
              </a:rPr>
              <a:t>Shanwen</a:t>
            </a:r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 Tao: </a:t>
            </a:r>
          </a:p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Efficient direct ammonia fuel cells for transport applications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526076" y="8211572"/>
            <a:ext cx="1877814" cy="612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2">
                  <a:lumMod val="25000"/>
                  <a:lumOff val="75000"/>
                </a:schemeClr>
              </a:gs>
            </a:gsLst>
            <a:lin ang="5400000" scaled="1"/>
            <a:tileRect/>
          </a:gradFill>
          <a:ln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13:20-15:20</a:t>
            </a:r>
          </a:p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Parallel Session Presentations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24768" y="9044001"/>
            <a:ext cx="1877814" cy="57426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2">
                  <a:lumMod val="25000"/>
                  <a:lumOff val="75000"/>
                </a:schemeClr>
              </a:gs>
            </a:gsLst>
            <a:lin ang="5400000" scaled="1"/>
            <a:tileRect/>
          </a:gradFill>
          <a:ln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15:40-17:40</a:t>
            </a:r>
          </a:p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Parallel Session Presentations</a:t>
            </a:r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23011" y="9763233"/>
            <a:ext cx="1877814" cy="69474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altLang="zh-CN" sz="785" b="0" dirty="0"/>
          </a:p>
          <a:p>
            <a:endParaRPr lang="en-US" altLang="zh-CN" sz="785" b="0" dirty="0"/>
          </a:p>
          <a:p>
            <a:r>
              <a:rPr lang="en-US" altLang="zh-CN" sz="785" b="0" dirty="0"/>
              <a:t>18:45-20:30</a:t>
            </a:r>
          </a:p>
          <a:p>
            <a:r>
              <a:rPr lang="en-US" altLang="zh-CN" sz="785" dirty="0"/>
              <a:t>Banquet</a:t>
            </a:r>
          </a:p>
          <a:p>
            <a:endParaRPr lang="en-US" altLang="zh-CN" sz="785" dirty="0"/>
          </a:p>
        </p:txBody>
      </p:sp>
      <p:sp>
        <p:nvSpPr>
          <p:cNvPr id="34" name="TextBox 33"/>
          <p:cNvSpPr txBox="1"/>
          <p:nvPr/>
        </p:nvSpPr>
        <p:spPr>
          <a:xfrm>
            <a:off x="7524770" y="8811337"/>
            <a:ext cx="1877813" cy="21281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Coffee Break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0234709" y="4342930"/>
            <a:ext cx="1877814" cy="165859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2">
                  <a:lumMod val="25000"/>
                  <a:lumOff val="75000"/>
                </a:schemeClr>
              </a:gs>
            </a:gsLst>
            <a:lin ang="5400000" scaled="1"/>
            <a:tileRect/>
          </a:gradFill>
          <a:ln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8:00-10:00</a:t>
            </a:r>
          </a:p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Parallel Session Presentations</a:t>
            </a:r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0238648" y="6302877"/>
            <a:ext cx="1877814" cy="165859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2">
                  <a:lumMod val="25000"/>
                  <a:lumOff val="75000"/>
                </a:schemeClr>
              </a:gs>
            </a:gsLst>
            <a:lin ang="5400000" scaled="1"/>
            <a:tileRect/>
          </a:gradFill>
          <a:ln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10:30-12:30</a:t>
            </a:r>
          </a:p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Parallel Session Presentations</a:t>
            </a:r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0230307" y="8208731"/>
            <a:ext cx="1877814" cy="69474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1"/>
            <a:tileRect/>
          </a:gra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14:00-14:45</a:t>
            </a:r>
          </a:p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Plenary Lecture</a:t>
            </a:r>
          </a:p>
          <a:p>
            <a:pPr algn="ctr"/>
            <a:r>
              <a:rPr lang="en-US" altLang="zh-CN" sz="785" dirty="0" err="1">
                <a:latin typeface="Arial" panose="020B0604020202020204" pitchFamily="34" charset="0"/>
                <a:cs typeface="Arial" panose="020B0604020202020204" pitchFamily="34" charset="0"/>
              </a:rPr>
              <a:t>Junwang</a:t>
            </a:r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 Tang: </a:t>
            </a:r>
          </a:p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Renewable energy-driven NH</a:t>
            </a:r>
            <a:r>
              <a:rPr lang="en-US" altLang="zh-CN" sz="785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 synthesis and its decomposition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230307" y="8924679"/>
            <a:ext cx="1877814" cy="69474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1"/>
            <a:tileRect/>
          </a:gra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14:45-15:30</a:t>
            </a:r>
          </a:p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Plenary Lecture</a:t>
            </a:r>
          </a:p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Christine Rousselle: </a:t>
            </a:r>
          </a:p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Net ammonia engine: a utopia or still a challenge?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227241" y="9769144"/>
            <a:ext cx="1877813" cy="69474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15:30-22:00</a:t>
            </a:r>
          </a:p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Excursion</a:t>
            </a:r>
          </a:p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Huangpu River Cruise</a:t>
            </a:r>
          </a:p>
          <a:p>
            <a:pPr algn="ctr"/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2960002" y="4342930"/>
            <a:ext cx="1877814" cy="165859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2">
                  <a:lumMod val="25000"/>
                  <a:lumOff val="75000"/>
                </a:schemeClr>
              </a:gs>
            </a:gsLst>
            <a:lin ang="5400000" scaled="1"/>
            <a:tileRect/>
          </a:gradFill>
          <a:ln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8:00-10:00</a:t>
            </a:r>
          </a:p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Parallel Session Presentations</a:t>
            </a:r>
          </a:p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(Session)</a:t>
            </a:r>
          </a:p>
          <a:p>
            <a:pPr algn="ctr"/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2960002" y="6302880"/>
            <a:ext cx="1877814" cy="165859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2">
                  <a:lumMod val="25000"/>
                  <a:lumOff val="75000"/>
                </a:schemeClr>
              </a:gs>
            </a:gsLst>
            <a:lin ang="5400000" scaled="1"/>
            <a:tileRect/>
          </a:gradFill>
          <a:ln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10:30-12:10</a:t>
            </a:r>
          </a:p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Parallel Session Presentations</a:t>
            </a:r>
          </a:p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(Session)</a:t>
            </a:r>
          </a:p>
          <a:p>
            <a:pPr algn="ctr"/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2957734" y="8210246"/>
            <a:ext cx="1877814" cy="694742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2">
                  <a:lumMod val="25000"/>
                  <a:lumOff val="75000"/>
                </a:schemeClr>
              </a:gs>
            </a:gsLst>
            <a:lin ang="5400000" scaled="1"/>
            <a:tileRect/>
          </a:gradFill>
          <a:ln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13:30-15:10</a:t>
            </a:r>
          </a:p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Parallel Session Presentations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4028175" y="9068928"/>
            <a:ext cx="809641" cy="66907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5400000" scaled="1"/>
            <a:tileRect/>
          </a:gra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15:30-16:50</a:t>
            </a:r>
          </a:p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Health and Safety Workshop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2957736" y="9779396"/>
            <a:ext cx="1877813" cy="33329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17:00-17:30</a:t>
            </a:r>
          </a:p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Closing Remarks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2960003" y="10134016"/>
            <a:ext cx="1877813" cy="333296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18:00-20:00</a:t>
            </a:r>
          </a:p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Farewell Reception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281309" y="7980254"/>
            <a:ext cx="1872578" cy="21281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Lunch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0233416" y="6055732"/>
            <a:ext cx="1877813" cy="21281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785" dirty="0"/>
              <a:t>Coffee Break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2953311" y="6055737"/>
            <a:ext cx="1877813" cy="21281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785" dirty="0"/>
              <a:t>Coffee Break</a:t>
            </a:r>
          </a:p>
        </p:txBody>
      </p:sp>
      <p:sp>
        <p:nvSpPr>
          <p:cNvPr id="49" name="TextBox 41"/>
          <p:cNvSpPr txBox="1"/>
          <p:nvPr/>
        </p:nvSpPr>
        <p:spPr>
          <a:xfrm>
            <a:off x="12962267" y="9068928"/>
            <a:ext cx="1065906" cy="66907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2">
                  <a:lumMod val="25000"/>
                  <a:lumOff val="75000"/>
                </a:schemeClr>
              </a:gs>
            </a:gsLst>
            <a:lin ang="5400000" scaled="1"/>
            <a:tileRect/>
          </a:gradFill>
          <a:ln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15:30-16:50</a:t>
            </a:r>
          </a:p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Parallel Session Presentations</a:t>
            </a:r>
          </a:p>
        </p:txBody>
      </p:sp>
      <p:sp>
        <p:nvSpPr>
          <p:cNvPr id="50" name="TextBox 33"/>
          <p:cNvSpPr txBox="1"/>
          <p:nvPr/>
        </p:nvSpPr>
        <p:spPr>
          <a:xfrm>
            <a:off x="12960003" y="8886234"/>
            <a:ext cx="1877813" cy="21281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Coffee Break</a:t>
            </a:r>
          </a:p>
        </p:txBody>
      </p:sp>
      <p:sp>
        <p:nvSpPr>
          <p:cNvPr id="22" name="文本框 21"/>
          <p:cNvSpPr txBox="1"/>
          <p:nvPr/>
        </p:nvSpPr>
        <p:spPr>
          <a:xfrm flipH="1">
            <a:off x="3639881" y="8228735"/>
            <a:ext cx="1322298" cy="223818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 rtlCol="0" anchor="ctr" anchorCtr="1">
            <a:noAutofit/>
          </a:bodyPr>
          <a:lstStyle>
            <a:defPPr>
              <a:defRPr lang="en-US"/>
            </a:defPPr>
            <a:lvl1pPr algn="ctr">
              <a:defRPr sz="945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785" b="1" dirty="0"/>
              <a:t>Registration</a:t>
            </a:r>
            <a:endParaRPr lang="zh-CN" altLang="en-US" sz="785" b="1" dirty="0"/>
          </a:p>
        </p:txBody>
      </p:sp>
      <p:sp>
        <p:nvSpPr>
          <p:cNvPr id="23" name="文本框 22"/>
          <p:cNvSpPr txBox="1"/>
          <p:nvPr/>
        </p:nvSpPr>
        <p:spPr>
          <a:xfrm flipH="1">
            <a:off x="5018350" y="4336580"/>
            <a:ext cx="252000" cy="612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eaVert" wrap="square" rtlCol="0" anchor="ctr" anchorCtr="1">
            <a:noAutofit/>
          </a:bodyPr>
          <a:lstStyle>
            <a:defPPr>
              <a:defRPr lang="en-US"/>
            </a:defPPr>
            <a:lvl1pPr algn="ctr">
              <a:defRPr sz="945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785" b="1" dirty="0"/>
              <a:t>Registration</a:t>
            </a:r>
            <a:endParaRPr lang="zh-CN" altLang="en-US" sz="785" b="1" dirty="0"/>
          </a:p>
        </p:txBody>
      </p:sp>
      <p:sp>
        <p:nvSpPr>
          <p:cNvPr id="51" name="TextBox 3"/>
          <p:cNvSpPr txBox="1"/>
          <p:nvPr/>
        </p:nvSpPr>
        <p:spPr>
          <a:xfrm>
            <a:off x="3601780" y="3850035"/>
            <a:ext cx="1237913" cy="242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80" dirty="0">
                <a:latin typeface="Arial" panose="020B0604020202020204" pitchFamily="34" charset="0"/>
                <a:cs typeface="Arial" panose="020B0604020202020204" pitchFamily="34" charset="0"/>
              </a:rPr>
              <a:t>Sunday-22 Sept.</a:t>
            </a:r>
            <a:endParaRPr lang="zh-CN" altLang="en-US" sz="98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45"/>
          <p:cNvSpPr txBox="1"/>
          <p:nvPr/>
        </p:nvSpPr>
        <p:spPr>
          <a:xfrm>
            <a:off x="7535256" y="7978340"/>
            <a:ext cx="1872578" cy="21281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Lunch</a:t>
            </a:r>
          </a:p>
        </p:txBody>
      </p:sp>
      <p:sp>
        <p:nvSpPr>
          <p:cNvPr id="53" name="TextBox 45"/>
          <p:cNvSpPr txBox="1"/>
          <p:nvPr/>
        </p:nvSpPr>
        <p:spPr>
          <a:xfrm>
            <a:off x="10236032" y="7974551"/>
            <a:ext cx="1872578" cy="21281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Lunch</a:t>
            </a:r>
          </a:p>
        </p:txBody>
      </p:sp>
      <p:sp>
        <p:nvSpPr>
          <p:cNvPr id="54" name="TextBox 45"/>
          <p:cNvSpPr txBox="1"/>
          <p:nvPr/>
        </p:nvSpPr>
        <p:spPr>
          <a:xfrm>
            <a:off x="12960001" y="7973893"/>
            <a:ext cx="1872578" cy="212815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Lunch</a:t>
            </a:r>
          </a:p>
        </p:txBody>
      </p:sp>
      <p:sp>
        <p:nvSpPr>
          <p:cNvPr id="55" name="TextBox 23"/>
          <p:cNvSpPr txBox="1"/>
          <p:nvPr/>
        </p:nvSpPr>
        <p:spPr>
          <a:xfrm>
            <a:off x="9487280" y="4101145"/>
            <a:ext cx="2631451" cy="2182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Main Symposium</a:t>
            </a:r>
          </a:p>
        </p:txBody>
      </p:sp>
      <p:sp>
        <p:nvSpPr>
          <p:cNvPr id="56" name="TextBox 23"/>
          <p:cNvSpPr txBox="1"/>
          <p:nvPr/>
        </p:nvSpPr>
        <p:spPr>
          <a:xfrm>
            <a:off x="12204098" y="4101145"/>
            <a:ext cx="2631451" cy="2182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Main Symposium</a:t>
            </a:r>
          </a:p>
        </p:txBody>
      </p:sp>
      <p:sp>
        <p:nvSpPr>
          <p:cNvPr id="57" name="文本框 56"/>
          <p:cNvSpPr txBox="1"/>
          <p:nvPr/>
        </p:nvSpPr>
        <p:spPr>
          <a:xfrm flipH="1">
            <a:off x="14921566" y="4091252"/>
            <a:ext cx="1877814" cy="40954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rtlCol="0" anchor="ctr" anchorCtr="1">
            <a:noAutofit/>
          </a:bodyPr>
          <a:lstStyle>
            <a:defPPr>
              <a:defRPr lang="en-US"/>
            </a:defPPr>
            <a:lvl1pPr algn="ctr">
              <a:defRPr sz="945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785" b="1" dirty="0"/>
              <a:t>Lab Tour</a:t>
            </a:r>
            <a:endParaRPr lang="zh-CN" altLang="en-US" sz="785" b="1" dirty="0"/>
          </a:p>
        </p:txBody>
      </p:sp>
      <p:sp>
        <p:nvSpPr>
          <p:cNvPr id="59" name="TextBox 6"/>
          <p:cNvSpPr txBox="1"/>
          <p:nvPr/>
        </p:nvSpPr>
        <p:spPr>
          <a:xfrm>
            <a:off x="14929909" y="3872966"/>
            <a:ext cx="1869471" cy="242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80" dirty="0">
                <a:latin typeface="Arial" panose="020B0604020202020204" pitchFamily="34" charset="0"/>
                <a:cs typeface="Arial" panose="020B0604020202020204" pitchFamily="34" charset="0"/>
              </a:rPr>
              <a:t>Friday-27 Sept.</a:t>
            </a:r>
            <a:endParaRPr lang="zh-CN" altLang="en-US" sz="98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文本框 64"/>
          <p:cNvSpPr txBox="1"/>
          <p:nvPr/>
        </p:nvSpPr>
        <p:spPr>
          <a:xfrm flipH="1">
            <a:off x="9474580" y="4332453"/>
            <a:ext cx="252000" cy="612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eaVert" wrap="square" rtlCol="0" anchor="ctr" anchorCtr="1">
            <a:noAutofit/>
          </a:bodyPr>
          <a:lstStyle>
            <a:defPPr>
              <a:defRPr lang="en-US"/>
            </a:defPPr>
            <a:lvl1pPr algn="ctr">
              <a:defRPr sz="945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785" b="1" dirty="0"/>
              <a:t>Registration</a:t>
            </a:r>
            <a:endParaRPr lang="zh-CN" altLang="en-US" sz="785" b="1" dirty="0"/>
          </a:p>
        </p:txBody>
      </p:sp>
      <p:sp>
        <p:nvSpPr>
          <p:cNvPr id="66" name="文本框 65"/>
          <p:cNvSpPr txBox="1"/>
          <p:nvPr/>
        </p:nvSpPr>
        <p:spPr>
          <a:xfrm flipH="1">
            <a:off x="9972772" y="4332453"/>
            <a:ext cx="252000" cy="36345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eaVert" wrap="square" rtlCol="0" anchor="ctr" anchorCtr="1">
            <a:noAutofit/>
          </a:bodyPr>
          <a:lstStyle>
            <a:defPPr>
              <a:defRPr lang="en-US"/>
            </a:defPPr>
            <a:lvl1pPr algn="ctr">
              <a:defRPr sz="945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785" b="1" dirty="0"/>
              <a:t>Lab Tour</a:t>
            </a:r>
            <a:endParaRPr lang="zh-CN" altLang="en-US" sz="785" b="1" dirty="0"/>
          </a:p>
        </p:txBody>
      </p:sp>
      <p:sp>
        <p:nvSpPr>
          <p:cNvPr id="67" name="文本框 66"/>
          <p:cNvSpPr txBox="1"/>
          <p:nvPr/>
        </p:nvSpPr>
        <p:spPr>
          <a:xfrm flipH="1">
            <a:off x="9725273" y="4332453"/>
            <a:ext cx="252000" cy="61275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vert="eaVert" wrap="square" rtlCol="0" anchor="ctr" anchorCtr="1">
            <a:noAutofit/>
          </a:bodyPr>
          <a:lstStyle>
            <a:defPPr>
              <a:defRPr lang="en-US"/>
            </a:defPPr>
            <a:lvl1pPr algn="ctr">
              <a:defRPr sz="945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785" b="1" dirty="0"/>
              <a:t>Poster</a:t>
            </a:r>
            <a:endParaRPr lang="zh-CN" altLang="en-US" sz="785" b="1" dirty="0"/>
          </a:p>
        </p:txBody>
      </p:sp>
      <p:sp>
        <p:nvSpPr>
          <p:cNvPr id="68" name="文本框 67"/>
          <p:cNvSpPr txBox="1"/>
          <p:nvPr/>
        </p:nvSpPr>
        <p:spPr>
          <a:xfrm flipH="1">
            <a:off x="7251829" y="4336070"/>
            <a:ext cx="252000" cy="612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eaVert" wrap="square" rtlCol="0" anchor="ctr" anchorCtr="1">
            <a:noAutofit/>
          </a:bodyPr>
          <a:lstStyle>
            <a:defPPr>
              <a:defRPr lang="en-US"/>
            </a:defPPr>
            <a:lvl1pPr algn="ctr">
              <a:defRPr sz="945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785" b="1" dirty="0"/>
              <a:t>Registration</a:t>
            </a:r>
            <a:endParaRPr lang="zh-CN" altLang="en-US" sz="785" b="1" dirty="0"/>
          </a:p>
        </p:txBody>
      </p:sp>
      <p:sp>
        <p:nvSpPr>
          <p:cNvPr id="70" name="文本框 69"/>
          <p:cNvSpPr txBox="1"/>
          <p:nvPr/>
        </p:nvSpPr>
        <p:spPr>
          <a:xfrm flipH="1">
            <a:off x="12195837" y="4336580"/>
            <a:ext cx="252000" cy="6127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vert="eaVert" wrap="square" rtlCol="0" anchor="ctr" anchorCtr="1">
            <a:noAutofit/>
          </a:bodyPr>
          <a:lstStyle>
            <a:defPPr>
              <a:defRPr lang="en-US"/>
            </a:defPPr>
            <a:lvl1pPr algn="ctr">
              <a:defRPr sz="945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785" b="1" dirty="0"/>
              <a:t>Registration</a:t>
            </a:r>
            <a:endParaRPr lang="zh-CN" altLang="en-US" sz="785" b="1" dirty="0"/>
          </a:p>
        </p:txBody>
      </p:sp>
      <p:sp>
        <p:nvSpPr>
          <p:cNvPr id="71" name="文本框 70"/>
          <p:cNvSpPr txBox="1"/>
          <p:nvPr/>
        </p:nvSpPr>
        <p:spPr>
          <a:xfrm flipH="1">
            <a:off x="12694029" y="4336580"/>
            <a:ext cx="252000" cy="363450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vert="eaVert" wrap="square" rtlCol="0" anchor="ctr" anchorCtr="1">
            <a:noAutofit/>
          </a:bodyPr>
          <a:lstStyle>
            <a:defPPr>
              <a:defRPr lang="en-US"/>
            </a:defPPr>
            <a:lvl1pPr algn="ctr">
              <a:defRPr sz="945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785" b="1" dirty="0"/>
              <a:t>Lab Tour</a:t>
            </a:r>
            <a:endParaRPr lang="zh-CN" altLang="en-US" sz="785" b="1" dirty="0"/>
          </a:p>
        </p:txBody>
      </p:sp>
      <p:sp>
        <p:nvSpPr>
          <p:cNvPr id="72" name="文本框 71"/>
          <p:cNvSpPr txBox="1"/>
          <p:nvPr/>
        </p:nvSpPr>
        <p:spPr>
          <a:xfrm flipH="1">
            <a:off x="12446530" y="4336580"/>
            <a:ext cx="252000" cy="612752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txBody>
          <a:bodyPr vert="eaVert" wrap="square" rtlCol="0" anchor="ctr" anchorCtr="1">
            <a:noAutofit/>
          </a:bodyPr>
          <a:lstStyle>
            <a:defPPr>
              <a:defRPr lang="en-US"/>
            </a:defPPr>
            <a:lvl1pPr algn="ctr">
              <a:defRPr sz="945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785" b="1" dirty="0"/>
              <a:t>Poster</a:t>
            </a:r>
            <a:endParaRPr lang="zh-CN" altLang="en-US" sz="785" b="1" dirty="0"/>
          </a:p>
        </p:txBody>
      </p:sp>
      <p:sp>
        <p:nvSpPr>
          <p:cNvPr id="61" name="TextBox 31">
            <a:extLst>
              <a:ext uri="{FF2B5EF4-FFF2-40B4-BE49-F238E27FC236}">
                <a16:creationId xmlns:a16="http://schemas.microsoft.com/office/drawing/2014/main" id="{05E50F41-56AA-43FA-989A-F64791B2377D}"/>
              </a:ext>
            </a:extLst>
          </p:cNvPr>
          <p:cNvSpPr txBox="1"/>
          <p:nvPr/>
        </p:nvSpPr>
        <p:spPr>
          <a:xfrm>
            <a:off x="5281309" y="8970405"/>
            <a:ext cx="1877814" cy="57426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tx2">
                  <a:lumMod val="25000"/>
                  <a:lumOff val="75000"/>
                </a:schemeClr>
              </a:gs>
            </a:gsLst>
            <a:lin ang="5400000" scaled="1"/>
            <a:tileRect/>
          </a:gradFill>
          <a:ln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altLang="zh-CN" sz="785" dirty="0">
                <a:latin typeface="Arial" panose="020B0604020202020204" pitchFamily="34" charset="0"/>
                <a:cs typeface="Arial" panose="020B0604020202020204" pitchFamily="34" charset="0"/>
              </a:rPr>
              <a:t>15:10-17:00</a:t>
            </a:r>
          </a:p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Parallel Session Presentations</a:t>
            </a:r>
            <a:endParaRPr lang="en-US" altLang="zh-CN" sz="78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TextBox 33">
            <a:extLst>
              <a:ext uri="{FF2B5EF4-FFF2-40B4-BE49-F238E27FC236}">
                <a16:creationId xmlns:a16="http://schemas.microsoft.com/office/drawing/2014/main" id="{C5214BAB-3D78-4229-B00C-7053C24CBFC0}"/>
              </a:ext>
            </a:extLst>
          </p:cNvPr>
          <p:cNvSpPr txBox="1"/>
          <p:nvPr/>
        </p:nvSpPr>
        <p:spPr>
          <a:xfrm>
            <a:off x="5281309" y="8737741"/>
            <a:ext cx="1877813" cy="212815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altLang="zh-CN" sz="785" b="1" dirty="0">
                <a:latin typeface="Arial" panose="020B0604020202020204" pitchFamily="34" charset="0"/>
                <a:cs typeface="Arial" panose="020B0604020202020204" pitchFamily="34" charset="0"/>
              </a:rPr>
              <a:t>Coffee Break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ZWY1YTJlMWJmYmQ5YzA3NjBmZjZlMDA0ODk5M2U3NTIifQ==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270</Words>
  <Application>Microsoft Office PowerPoint</Application>
  <PresentationFormat>自定义</PresentationFormat>
  <Paragraphs>129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Tim Type</dc:creator>
  <cp:lastModifiedBy>Windows User</cp:lastModifiedBy>
  <cp:revision>35</cp:revision>
  <dcterms:created xsi:type="dcterms:W3CDTF">2024-09-09T01:22:00Z</dcterms:created>
  <dcterms:modified xsi:type="dcterms:W3CDTF">2024-09-13T12:25:52Z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DC2AC7792FE74F81B594FCBCC38C533D_12</vt:lpwstr>
  </property>
  <property fmtid="{D5CDD505-2E9C-101B-9397-08002B2CF9AE}" pid="3" name="KSOProductBuildVer">
    <vt:lpwstr>2052-12.1.0.17133</vt:lpwstr>
  </property>
</Properties>
</file>