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8525"/>
  <p:notesSz cx="6858000" cy="9144000"/>
  <p:defaultTextStyle>
    <a:defPPr>
      <a:defRPr lang="zh-CN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9C57"/>
    <a:srgbClr val="146D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4" d="100"/>
          <a:sy n="24" d="100"/>
        </p:scale>
        <p:origin x="4050" y="102"/>
      </p:cViewPr>
      <p:guideLst>
        <p:guide orient="horz" pos="13483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E0AA-EB13-4DE1-87D5-26FDD1F9CFF7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237E-5546-4DCB-977F-654A43910F4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E0AA-EB13-4DE1-87D5-26FDD1F9CFF7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237E-5546-4DCB-977F-654A43910F4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E0AA-EB13-4DE1-87D5-26FDD1F9CFF7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237E-5546-4DCB-977F-654A43910F4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E0AA-EB13-4DE1-87D5-26FDD1F9CFF7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237E-5546-4DCB-977F-654A43910F4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E0AA-EB13-4DE1-87D5-26FDD1F9CFF7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237E-5546-4DCB-977F-654A43910F4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E0AA-EB13-4DE1-87D5-26FDD1F9CFF7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237E-5546-4DCB-977F-654A43910F4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E0AA-EB13-4DE1-87D5-26FDD1F9CFF7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237E-5546-4DCB-977F-654A43910F4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E0AA-EB13-4DE1-87D5-26FDD1F9CFF7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237E-5546-4DCB-977F-654A43910F4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E0AA-EB13-4DE1-87D5-26FDD1F9CFF7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237E-5546-4DCB-977F-654A43910F4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E0AA-EB13-4DE1-87D5-26FDD1F9CFF7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237E-5546-4DCB-977F-654A43910F4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E0AA-EB13-4DE1-87D5-26FDD1F9CFF7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237E-5546-4DCB-977F-654A43910F4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5E0AA-EB13-4DE1-87D5-26FDD1F9CFF7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9237E-5546-4DCB-977F-654A43910F4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矩形 51"/>
          <p:cNvSpPr/>
          <p:nvPr/>
        </p:nvSpPr>
        <p:spPr>
          <a:xfrm>
            <a:off x="0" y="18332428"/>
            <a:ext cx="30279975" cy="24476097"/>
          </a:xfrm>
          <a:prstGeom prst="rect">
            <a:avLst/>
          </a:prstGeom>
          <a:gradFill>
            <a:gsLst>
              <a:gs pos="0">
                <a:srgbClr val="459C57">
                  <a:alpha val="0"/>
                </a:srgbClr>
              </a:gs>
              <a:gs pos="100000">
                <a:srgbClr val="459C57">
                  <a:alpha val="7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8" name="Picture 4" descr="D:\华侨大学工作\帮大家忙的事-华大入职后\李玉阳\氨能印刷品设计\展板\抬头logo-绿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701" y="901556"/>
            <a:ext cx="11238441" cy="2108198"/>
          </a:xfrm>
          <a:prstGeom prst="rect">
            <a:avLst/>
          </a:prstGeom>
          <a:noFill/>
        </p:spPr>
      </p:pic>
      <p:sp>
        <p:nvSpPr>
          <p:cNvPr id="8" name="文本框 16"/>
          <p:cNvSpPr txBox="1"/>
          <p:nvPr/>
        </p:nvSpPr>
        <p:spPr>
          <a:xfrm>
            <a:off x="0" y="3473324"/>
            <a:ext cx="30279975" cy="44291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00000"/>
              </a:lnSpc>
            </a:pPr>
            <a:r>
              <a:rPr sz="6000" b="1" dirty="0">
                <a:ea typeface="微软雅黑" panose="020B0503020204020204" pitchFamily="34" charset="-122"/>
              </a:rPr>
              <a:t>Stability Analysis and Active Control of Regenerative Chatter in </a:t>
            </a:r>
            <a:endParaRPr lang="en-US" sz="6000" b="1" dirty="0">
              <a:ea typeface="微软雅黑" panose="020B0503020204020204" pitchFamily="34" charset="-122"/>
            </a:endParaRPr>
          </a:p>
          <a:p>
            <a:pPr algn="ctr">
              <a:lnSpc>
                <a:spcPct val="100000"/>
              </a:lnSpc>
            </a:pPr>
            <a:r>
              <a:rPr sz="6000" b="1" dirty="0">
                <a:ea typeface="微软雅黑" panose="020B0503020204020204" pitchFamily="34" charset="-122"/>
              </a:rPr>
              <a:t>Milling Considering Tool Bending</a:t>
            </a:r>
          </a:p>
          <a:p>
            <a:pPr algn="ctr">
              <a:lnSpc>
                <a:spcPct val="150000"/>
              </a:lnSpc>
            </a:pPr>
            <a:r>
              <a:rPr lang="zh-CN" altLang="en-US" sz="4400" dirty="0">
                <a:ea typeface="微软雅黑" panose="020B0503020204020204" pitchFamily="34" charset="-122"/>
              </a:rPr>
              <a:t>Author1</a:t>
            </a:r>
            <a:r>
              <a:rPr lang="zh-CN" altLang="en-US" sz="4400" baseline="30000" dirty="0">
                <a:ea typeface="微软雅黑" panose="020B0503020204020204" pitchFamily="34" charset="-122"/>
              </a:rPr>
              <a:t>1</a:t>
            </a:r>
            <a:r>
              <a:rPr lang="zh-CN" altLang="en-US" sz="4400" dirty="0">
                <a:ea typeface="微软雅黑" panose="020B0503020204020204" pitchFamily="34" charset="-122"/>
              </a:rPr>
              <a:t>, Author2</a:t>
            </a:r>
            <a:r>
              <a:rPr lang="en-US" altLang="zh-CN" sz="4400" baseline="30000" dirty="0">
                <a:ea typeface="微软雅黑" panose="020B0503020204020204" pitchFamily="34" charset="-122"/>
              </a:rPr>
              <a:t>1</a:t>
            </a:r>
            <a:r>
              <a:rPr lang="zh-CN" altLang="en-US" sz="4400" dirty="0">
                <a:ea typeface="微软雅黑" panose="020B0503020204020204" pitchFamily="34" charset="-122"/>
              </a:rPr>
              <a:t>, Author3</a:t>
            </a:r>
            <a:r>
              <a:rPr lang="en-US" altLang="zh-CN" sz="4400" baseline="30000" dirty="0">
                <a:ea typeface="微软雅黑" panose="020B0503020204020204" pitchFamily="34" charset="-122"/>
              </a:rPr>
              <a:t>1</a:t>
            </a:r>
            <a:endParaRPr lang="zh-CN" altLang="en-US" sz="4400" dirty="0"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200" dirty="0">
                <a:ea typeface="微软雅黑" panose="020B0503020204020204" pitchFamily="34" charset="-122"/>
              </a:rPr>
              <a:t>1 Affiliation1</a:t>
            </a:r>
            <a:endParaRPr lang="en-US" altLang="zh-CN" sz="3200" dirty="0"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200" dirty="0">
                <a:ea typeface="微软雅黑" panose="020B0503020204020204" pitchFamily="34" charset="-122"/>
              </a:rPr>
              <a:t>2 Affiliation2</a:t>
            </a:r>
          </a:p>
        </p:txBody>
      </p:sp>
      <p:cxnSp>
        <p:nvCxnSpPr>
          <p:cNvPr id="11" name="直接连接符 10"/>
          <p:cNvCxnSpPr/>
          <p:nvPr/>
        </p:nvCxnSpPr>
        <p:spPr>
          <a:xfrm>
            <a:off x="709511" y="8188232"/>
            <a:ext cx="28646638" cy="0"/>
          </a:xfrm>
          <a:prstGeom prst="line">
            <a:avLst/>
          </a:prstGeom>
          <a:ln>
            <a:solidFill>
              <a:srgbClr val="459C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组合 18"/>
          <p:cNvGrpSpPr/>
          <p:nvPr/>
        </p:nvGrpSpPr>
        <p:grpSpPr>
          <a:xfrm>
            <a:off x="852764" y="8688298"/>
            <a:ext cx="13680000" cy="7429552"/>
            <a:chOff x="673792" y="8831174"/>
            <a:chExt cx="13680000" cy="7429552"/>
          </a:xfrm>
        </p:grpSpPr>
        <p:sp>
          <p:nvSpPr>
            <p:cNvPr id="13" name="矩形 12"/>
            <p:cNvSpPr/>
            <p:nvPr/>
          </p:nvSpPr>
          <p:spPr>
            <a:xfrm>
              <a:off x="673792" y="9902744"/>
              <a:ext cx="13680000" cy="6357982"/>
            </a:xfrm>
            <a:prstGeom prst="rect">
              <a:avLst/>
            </a:prstGeom>
            <a:noFill/>
            <a:ln>
              <a:solidFill>
                <a:srgbClr val="146D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同侧圆角矩形 14"/>
            <p:cNvSpPr/>
            <p:nvPr/>
          </p:nvSpPr>
          <p:spPr>
            <a:xfrm>
              <a:off x="673792" y="8831174"/>
              <a:ext cx="13680000" cy="1285884"/>
            </a:xfrm>
            <a:prstGeom prst="round2SameRect">
              <a:avLst/>
            </a:prstGeom>
            <a:gradFill>
              <a:gsLst>
                <a:gs pos="0">
                  <a:srgbClr val="459C57"/>
                </a:gs>
                <a:gs pos="100000">
                  <a:srgbClr val="146DCB"/>
                </a:gs>
              </a:gsLst>
              <a:lin ang="0" scaled="0"/>
            </a:gradFill>
            <a:ln>
              <a:solidFill>
                <a:srgbClr val="146D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20091" y="8897850"/>
              <a:ext cx="1278740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7200" b="1" dirty="0">
                  <a:solidFill>
                    <a:schemeClr val="bg1"/>
                  </a:solidFill>
                  <a:cs typeface="Arial" pitchFamily="34" charset="0"/>
                </a:rPr>
                <a:t>Introduction</a:t>
              </a:r>
              <a:endParaRPr lang="zh-CN" altLang="en-US" sz="80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852764" y="16617916"/>
            <a:ext cx="13680000" cy="10787138"/>
            <a:chOff x="673792" y="8831174"/>
            <a:chExt cx="13680000" cy="10787138"/>
          </a:xfrm>
        </p:grpSpPr>
        <p:sp>
          <p:nvSpPr>
            <p:cNvPr id="21" name="矩形 20"/>
            <p:cNvSpPr/>
            <p:nvPr/>
          </p:nvSpPr>
          <p:spPr>
            <a:xfrm>
              <a:off x="673792" y="9902744"/>
              <a:ext cx="13680000" cy="971556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146D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同侧圆角矩形 21"/>
            <p:cNvSpPr/>
            <p:nvPr/>
          </p:nvSpPr>
          <p:spPr>
            <a:xfrm>
              <a:off x="673792" y="8831174"/>
              <a:ext cx="13680000" cy="1285884"/>
            </a:xfrm>
            <a:prstGeom prst="round2SameRect">
              <a:avLst/>
            </a:prstGeom>
            <a:gradFill>
              <a:gsLst>
                <a:gs pos="0">
                  <a:srgbClr val="459C57"/>
                </a:gs>
                <a:gs pos="100000">
                  <a:srgbClr val="146DCB"/>
                </a:gs>
              </a:gsLst>
              <a:lin ang="0" scaled="0"/>
            </a:gradFill>
            <a:ln>
              <a:solidFill>
                <a:srgbClr val="146D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120091" y="8897850"/>
              <a:ext cx="1278740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7200" b="1" dirty="0">
                  <a:solidFill>
                    <a:schemeClr val="bg1"/>
                  </a:solidFill>
                  <a:cs typeface="Arial" pitchFamily="34" charset="0"/>
                </a:rPr>
                <a:t>Methods</a:t>
              </a:r>
              <a:endParaRPr lang="zh-CN" altLang="en-US" sz="80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852764" y="27905120"/>
            <a:ext cx="13680000" cy="12358774"/>
            <a:chOff x="673792" y="8831174"/>
            <a:chExt cx="13680000" cy="10787138"/>
          </a:xfrm>
        </p:grpSpPr>
        <p:sp>
          <p:nvSpPr>
            <p:cNvPr id="25" name="矩形 24"/>
            <p:cNvSpPr/>
            <p:nvPr/>
          </p:nvSpPr>
          <p:spPr>
            <a:xfrm>
              <a:off x="673792" y="9902744"/>
              <a:ext cx="13680000" cy="971556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146D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同侧圆角矩形 25"/>
            <p:cNvSpPr/>
            <p:nvPr/>
          </p:nvSpPr>
          <p:spPr>
            <a:xfrm>
              <a:off x="673792" y="8831174"/>
              <a:ext cx="13680000" cy="1285884"/>
            </a:xfrm>
            <a:prstGeom prst="round2SameRect">
              <a:avLst/>
            </a:prstGeom>
            <a:gradFill>
              <a:gsLst>
                <a:gs pos="0">
                  <a:srgbClr val="459C57"/>
                </a:gs>
                <a:gs pos="100000">
                  <a:srgbClr val="146DCB"/>
                </a:gs>
              </a:gsLst>
              <a:lin ang="0" scaled="0"/>
            </a:gradFill>
            <a:ln>
              <a:solidFill>
                <a:srgbClr val="146D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120091" y="8897850"/>
              <a:ext cx="12787402" cy="1047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7200" b="1" dirty="0">
                  <a:solidFill>
                    <a:schemeClr val="bg1"/>
                  </a:solidFill>
                  <a:cs typeface="Arial" pitchFamily="34" charset="0"/>
                </a:rPr>
                <a:t>Results and Discussions</a:t>
              </a:r>
              <a:endParaRPr lang="zh-CN" altLang="en-US" sz="80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9" name="矩形 28"/>
          <p:cNvSpPr/>
          <p:nvPr/>
        </p:nvSpPr>
        <p:spPr>
          <a:xfrm>
            <a:off x="15461835" y="8688298"/>
            <a:ext cx="13680000" cy="18716756"/>
          </a:xfrm>
          <a:prstGeom prst="rect">
            <a:avLst/>
          </a:prstGeom>
          <a:solidFill>
            <a:schemeClr val="bg1"/>
          </a:solidFill>
          <a:ln>
            <a:solidFill>
              <a:srgbClr val="146D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4" name="组合 43"/>
          <p:cNvGrpSpPr/>
          <p:nvPr/>
        </p:nvGrpSpPr>
        <p:grpSpPr>
          <a:xfrm>
            <a:off x="15461835" y="27905120"/>
            <a:ext cx="13680000" cy="6786610"/>
            <a:chOff x="673792" y="8831174"/>
            <a:chExt cx="13680000" cy="6786610"/>
          </a:xfrm>
        </p:grpSpPr>
        <p:sp>
          <p:nvSpPr>
            <p:cNvPr id="45" name="矩形 44"/>
            <p:cNvSpPr/>
            <p:nvPr/>
          </p:nvSpPr>
          <p:spPr>
            <a:xfrm>
              <a:off x="673792" y="9902744"/>
              <a:ext cx="13680000" cy="571504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146D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同侧圆角矩形 45"/>
            <p:cNvSpPr/>
            <p:nvPr/>
          </p:nvSpPr>
          <p:spPr>
            <a:xfrm>
              <a:off x="673792" y="8831174"/>
              <a:ext cx="13680000" cy="1285884"/>
            </a:xfrm>
            <a:prstGeom prst="round2SameRect">
              <a:avLst/>
            </a:prstGeom>
            <a:gradFill>
              <a:gsLst>
                <a:gs pos="0">
                  <a:srgbClr val="459C57"/>
                </a:gs>
                <a:gs pos="100000">
                  <a:srgbClr val="146DCB"/>
                </a:gs>
              </a:gsLst>
              <a:lin ang="0" scaled="0"/>
            </a:gradFill>
            <a:ln>
              <a:solidFill>
                <a:srgbClr val="146D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120091" y="8897850"/>
              <a:ext cx="1278740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7200" b="1" dirty="0">
                  <a:solidFill>
                    <a:schemeClr val="bg1"/>
                  </a:solidFill>
                  <a:cs typeface="Arial" pitchFamily="34" charset="0"/>
                </a:rPr>
                <a:t>Conclusions</a:t>
              </a:r>
              <a:endParaRPr lang="zh-CN" altLang="en-US" sz="80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15461835" y="35120358"/>
            <a:ext cx="13680000" cy="5143536"/>
            <a:chOff x="673792" y="8831174"/>
            <a:chExt cx="13680000" cy="5143536"/>
          </a:xfrm>
        </p:grpSpPr>
        <p:sp>
          <p:nvSpPr>
            <p:cNvPr id="49" name="矩形 48"/>
            <p:cNvSpPr/>
            <p:nvPr/>
          </p:nvSpPr>
          <p:spPr>
            <a:xfrm>
              <a:off x="673792" y="9902744"/>
              <a:ext cx="13680000" cy="407196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146D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同侧圆角矩形 49"/>
            <p:cNvSpPr/>
            <p:nvPr/>
          </p:nvSpPr>
          <p:spPr>
            <a:xfrm>
              <a:off x="673792" y="8831174"/>
              <a:ext cx="13680000" cy="1285884"/>
            </a:xfrm>
            <a:prstGeom prst="round2SameRect">
              <a:avLst/>
            </a:prstGeom>
            <a:gradFill>
              <a:gsLst>
                <a:gs pos="0">
                  <a:srgbClr val="459C57"/>
                </a:gs>
                <a:gs pos="100000">
                  <a:srgbClr val="146DCB"/>
                </a:gs>
              </a:gsLst>
              <a:lin ang="0" scaled="0"/>
            </a:gradFill>
            <a:ln>
              <a:solidFill>
                <a:srgbClr val="146D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120091" y="8897850"/>
              <a:ext cx="1278740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7200" b="1" dirty="0">
                  <a:solidFill>
                    <a:schemeClr val="bg1"/>
                  </a:solidFill>
                  <a:cs typeface="Arial" pitchFamily="34" charset="0"/>
                </a:rPr>
                <a:t>Acknowledgement</a:t>
              </a:r>
              <a:endParaRPr lang="zh-CN" altLang="en-US" sz="80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53" name="文本框 16"/>
          <p:cNvSpPr txBox="1"/>
          <p:nvPr/>
        </p:nvSpPr>
        <p:spPr>
          <a:xfrm>
            <a:off x="0" y="40906836"/>
            <a:ext cx="30279975" cy="16873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6000" b="1" dirty="0">
                <a:solidFill>
                  <a:schemeClr val="bg1"/>
                </a:solidFill>
                <a:ea typeface="微软雅黑" panose="020B0503020204020204" pitchFamily="34" charset="-122"/>
              </a:rPr>
              <a:t>Corresponding author: XX</a:t>
            </a:r>
            <a:endParaRPr lang="zh-CN" altLang="en-US" sz="36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54" name="直接连接符 53"/>
          <p:cNvCxnSpPr/>
          <p:nvPr/>
        </p:nvCxnSpPr>
        <p:spPr>
          <a:xfrm>
            <a:off x="709511" y="40621084"/>
            <a:ext cx="2864663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38</Words>
  <Application>Microsoft Office PowerPoint</Application>
  <PresentationFormat>自定义</PresentationFormat>
  <Paragraphs>11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主题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AutoBVT</dc:creator>
  <cp:lastModifiedBy>Windows User</cp:lastModifiedBy>
  <cp:revision>12</cp:revision>
  <dcterms:created xsi:type="dcterms:W3CDTF">2024-09-03T12:43:08Z</dcterms:created>
  <dcterms:modified xsi:type="dcterms:W3CDTF">2024-09-03T15:41:31Z</dcterms:modified>
</cp:coreProperties>
</file>